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6" r:id="rId2"/>
    <p:sldId id="320" r:id="rId3"/>
    <p:sldId id="317" r:id="rId4"/>
    <p:sldId id="318" r:id="rId5"/>
    <p:sldId id="269" r:id="rId6"/>
    <p:sldId id="322" r:id="rId7"/>
    <p:sldId id="338" r:id="rId8"/>
    <p:sldId id="328" r:id="rId9"/>
    <p:sldId id="289" r:id="rId10"/>
    <p:sldId id="330" r:id="rId11"/>
    <p:sldId id="341" r:id="rId12"/>
    <p:sldId id="333" r:id="rId13"/>
    <p:sldId id="327" r:id="rId14"/>
    <p:sldId id="275" r:id="rId15"/>
    <p:sldId id="311" r:id="rId16"/>
    <p:sldId id="298" r:id="rId17"/>
    <p:sldId id="294" r:id="rId18"/>
    <p:sldId id="313" r:id="rId19"/>
    <p:sldId id="300" r:id="rId20"/>
    <p:sldId id="315" r:id="rId21"/>
    <p:sldId id="334" r:id="rId22"/>
    <p:sldId id="335" r:id="rId23"/>
    <p:sldId id="336" r:id="rId24"/>
    <p:sldId id="312" r:id="rId25"/>
    <p:sldId id="282" r:id="rId26"/>
    <p:sldId id="340" r:id="rId27"/>
    <p:sldId id="283" r:id="rId28"/>
    <p:sldId id="34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00"/>
    <a:srgbClr val="00FF00"/>
    <a:srgbClr val="00CC00"/>
    <a:srgbClr val="0033CC"/>
    <a:srgbClr val="FF00FF"/>
    <a:srgbClr val="7A1FF3"/>
    <a:srgbClr val="B3BB51"/>
    <a:srgbClr val="30D4D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86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6A4DF-528E-4916-90F1-4CDF246A5E30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2EBFC-881A-43FD-B929-994333DD505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2E8F72C-C15A-4245-9E5B-AE179797F15A}" type="parTrans" cxnId="{30DBF5C4-0E9B-49B5-86A6-7E04E3AE8632}">
      <dgm:prSet/>
      <dgm:spPr/>
      <dgm:t>
        <a:bodyPr/>
        <a:lstStyle/>
        <a:p>
          <a:endParaRPr lang="en-US"/>
        </a:p>
      </dgm:t>
    </dgm:pt>
    <dgm:pt modelId="{F0E4430C-E984-4292-91AE-9185F54F2D8C}" type="sibTrans" cxnId="{30DBF5C4-0E9B-49B5-86A6-7E04E3AE8632}">
      <dgm:prSet/>
      <dgm:spPr/>
      <dgm:t>
        <a:bodyPr/>
        <a:lstStyle/>
        <a:p>
          <a:endParaRPr lang="en-US"/>
        </a:p>
      </dgm:t>
    </dgm:pt>
    <dgm:pt modelId="{20499240-6155-436B-817B-65EE3FAFB402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ষষ্ঠীতে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বোধন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7D9E8D6-1656-4654-A0A9-4F11B33FCC07}" type="parTrans" cxnId="{75D8923B-6FA9-420A-975B-7B9FBA17C79A}">
      <dgm:prSet/>
      <dgm:spPr/>
      <dgm:t>
        <a:bodyPr/>
        <a:lstStyle/>
        <a:p>
          <a:endParaRPr lang="en-US"/>
        </a:p>
      </dgm:t>
    </dgm:pt>
    <dgm:pt modelId="{837E69D6-5CFD-4345-ACFF-BDAED1B862C4}" type="sibTrans" cxnId="{75D8923B-6FA9-420A-975B-7B9FBA17C79A}">
      <dgm:prSet/>
      <dgm:spPr/>
      <dgm:t>
        <a:bodyPr/>
        <a:lstStyle/>
        <a:p>
          <a:endParaRPr lang="en-US"/>
        </a:p>
      </dgm:t>
    </dgm:pt>
    <dgm:pt modelId="{95E55AD8-EC31-495F-BAB4-FDE27AC814B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সপ্তমীতে</a:t>
          </a:r>
          <a:r>
            <a: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নবপত্রিকা</a:t>
          </a:r>
          <a:r>
            <a: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স্থাপন</a:t>
          </a:r>
          <a:r>
            <a: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E5856C48-4DC2-4177-A665-54B606E9A4EC}" type="parTrans" cxnId="{10DEE664-83DF-4ECB-A486-7E6DF7355AE1}">
      <dgm:prSet/>
      <dgm:spPr/>
      <dgm:t>
        <a:bodyPr/>
        <a:lstStyle/>
        <a:p>
          <a:endParaRPr lang="en-US"/>
        </a:p>
      </dgm:t>
    </dgm:pt>
    <dgm:pt modelId="{44E5E422-B8E6-486F-B071-CA5C7D7CC14E}" type="sibTrans" cxnId="{10DEE664-83DF-4ECB-A486-7E6DF7355AE1}">
      <dgm:prSet/>
      <dgm:spPr/>
      <dgm:t>
        <a:bodyPr/>
        <a:lstStyle/>
        <a:p>
          <a:endParaRPr lang="en-US"/>
        </a:p>
      </dgm:t>
    </dgm:pt>
    <dgm:pt modelId="{6EB68460-F484-421F-88CC-868FAAFBC13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অষ্ঠমীতে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সন্ধীপূজা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723E091-C6E5-468C-9254-D4BD5DE07194}" type="parTrans" cxnId="{72255236-77A6-4B99-8E7C-02ECA2BFB402}">
      <dgm:prSet/>
      <dgm:spPr/>
      <dgm:t>
        <a:bodyPr/>
        <a:lstStyle/>
        <a:p>
          <a:endParaRPr lang="en-US"/>
        </a:p>
      </dgm:t>
    </dgm:pt>
    <dgm:pt modelId="{7EA98C98-EE5F-45E7-8981-88B08DBD3283}" type="sibTrans" cxnId="{72255236-77A6-4B99-8E7C-02ECA2BFB402}">
      <dgm:prSet/>
      <dgm:spPr/>
      <dgm:t>
        <a:bodyPr/>
        <a:lstStyle/>
        <a:p>
          <a:endParaRPr lang="en-US"/>
        </a:p>
      </dgm:t>
    </dgm:pt>
    <dgm:pt modelId="{8FAFC87E-CD4B-4135-94F8-7B877D9B1097}">
      <dgm:prSet phldrT="[Text]" custT="1"/>
      <dgm:spPr>
        <a:solidFill>
          <a:srgbClr val="30D4DC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নবমীবিহিত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পূজা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C0DE964-9824-470F-A4F9-B7F1C654B696}" type="parTrans" cxnId="{CE465517-969D-4AF6-BD8C-46270A29A2D5}">
      <dgm:prSet/>
      <dgm:spPr/>
      <dgm:t>
        <a:bodyPr/>
        <a:lstStyle/>
        <a:p>
          <a:endParaRPr lang="en-US"/>
        </a:p>
      </dgm:t>
    </dgm:pt>
    <dgm:pt modelId="{7680A5C2-B9A6-4C49-9B16-B0D2F1EBADC0}" type="sibTrans" cxnId="{CE465517-969D-4AF6-BD8C-46270A29A2D5}">
      <dgm:prSet/>
      <dgm:spPr/>
      <dgm:t>
        <a:bodyPr/>
        <a:lstStyle/>
        <a:p>
          <a:endParaRPr lang="en-US"/>
        </a:p>
      </dgm:t>
    </dgm:pt>
    <dgm:pt modelId="{8C1807F7-DE1B-451A-93B0-8E9DDCCE3EBE}">
      <dgm:prSet phldrT="[Text]" custT="1"/>
      <dgm:spPr>
        <a:solidFill>
          <a:srgbClr val="B3BB51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দশমীতে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বিসর্জন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BA19600-7225-4702-94BF-05E5E0337FDF}" type="parTrans" cxnId="{9F06B53F-E660-4A03-B91A-8D7745539759}">
      <dgm:prSet/>
      <dgm:spPr/>
      <dgm:t>
        <a:bodyPr/>
        <a:lstStyle/>
        <a:p>
          <a:endParaRPr lang="en-US"/>
        </a:p>
      </dgm:t>
    </dgm:pt>
    <dgm:pt modelId="{1DFD3146-C381-41CA-AAFA-E31D47D541E7}" type="sibTrans" cxnId="{9F06B53F-E660-4A03-B91A-8D7745539759}">
      <dgm:prSet/>
      <dgm:spPr/>
      <dgm:t>
        <a:bodyPr/>
        <a:lstStyle/>
        <a:p>
          <a:endParaRPr lang="en-US"/>
        </a:p>
      </dgm:t>
    </dgm:pt>
    <dgm:pt modelId="{B87C8556-2679-43CE-9BC4-E7F74B713D23}" type="pres">
      <dgm:prSet presAssocID="{F286A4DF-528E-4916-90F1-4CDF246A5E3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501514-0022-4175-BFA0-D61654448CE5}" type="pres">
      <dgm:prSet presAssocID="{9BD2EBFC-881A-43FD-B929-994333DD5050}" presName="Parent" presStyleLbl="node0" presStyleIdx="0" presStyleCnt="1" custLinFactNeighborX="6238" custLinFactNeighborY="10255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793B4DAB-EE50-45E1-BE2A-851E4136455E}" type="pres">
      <dgm:prSet presAssocID="{20499240-6155-436B-817B-65EE3FAFB402}" presName="Accent1" presStyleCnt="0"/>
      <dgm:spPr/>
    </dgm:pt>
    <dgm:pt modelId="{B64D999E-4B94-4D73-8C94-9ED68C8DE8F0}" type="pres">
      <dgm:prSet presAssocID="{20499240-6155-436B-817B-65EE3FAFB402}" presName="Accent" presStyleLbl="bgShp" presStyleIdx="0" presStyleCnt="5"/>
      <dgm:spPr/>
    </dgm:pt>
    <dgm:pt modelId="{69F58AB3-C543-4EDC-9E5B-6AAD0A8A0E47}" type="pres">
      <dgm:prSet presAssocID="{20499240-6155-436B-817B-65EE3FAFB402}" presName="Child1" presStyleLbl="node1" presStyleIdx="0" presStyleCnt="5" custLinFactNeighborX="11634" custLinFactNeighborY="-176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9D454-4667-453E-B687-E17EA2E542F5}" type="pres">
      <dgm:prSet presAssocID="{95E55AD8-EC31-495F-BAB4-FDE27AC814B9}" presName="Accent2" presStyleCnt="0"/>
      <dgm:spPr/>
    </dgm:pt>
    <dgm:pt modelId="{73557584-B8D1-4DA9-A1DC-E68BA2AF5B11}" type="pres">
      <dgm:prSet presAssocID="{95E55AD8-EC31-495F-BAB4-FDE27AC814B9}" presName="Accent" presStyleLbl="bgShp" presStyleIdx="1" presStyleCnt="5" custLinFactNeighborX="-74851" custLinFactNeighborY="-37761"/>
      <dgm:spPr/>
    </dgm:pt>
    <dgm:pt modelId="{1F1BBFE1-93EE-429E-AF37-1723074A674E}" type="pres">
      <dgm:prSet presAssocID="{95E55AD8-EC31-495F-BAB4-FDE27AC814B9}" presName="Child2" presStyleLbl="node1" presStyleIdx="1" presStyleCnt="5" custScaleX="108644" custLinFactNeighborX="61090" custLinFactNeighborY="22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5338F-E18A-412C-A5D2-001F39A207E2}" type="pres">
      <dgm:prSet presAssocID="{6EB68460-F484-421F-88CC-868FAAFBC136}" presName="Accent3" presStyleCnt="0"/>
      <dgm:spPr/>
    </dgm:pt>
    <dgm:pt modelId="{6B7E6562-8AC1-4AFA-AA91-EA71A93E7919}" type="pres">
      <dgm:prSet presAssocID="{6EB68460-F484-421F-88CC-868FAAFBC136}" presName="Accent" presStyleLbl="bgShp" presStyleIdx="2" presStyleCnt="5" custLinFactX="23348" custLinFactNeighborX="100000" custLinFactNeighborY="-61206"/>
      <dgm:spPr/>
    </dgm:pt>
    <dgm:pt modelId="{76CB6CD7-A2AF-4820-9544-D7220C739D9F}" type="pres">
      <dgm:prSet presAssocID="{6EB68460-F484-421F-88CC-868FAAFBC136}" presName="Child3" presStyleLbl="node1" presStyleIdx="2" presStyleCnt="5" custScaleX="120490" custLinFactNeighborX="15306" custLinFactNeighborY="513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4691B-D780-4224-84DF-0A4B3E93596E}" type="pres">
      <dgm:prSet presAssocID="{8FAFC87E-CD4B-4135-94F8-7B877D9B1097}" presName="Accent4" presStyleCnt="0"/>
      <dgm:spPr/>
    </dgm:pt>
    <dgm:pt modelId="{4D314411-256D-452D-B331-FF4AFADF8D44}" type="pres">
      <dgm:prSet presAssocID="{8FAFC87E-CD4B-4135-94F8-7B877D9B1097}" presName="Accent" presStyleLbl="bgShp" presStyleIdx="3" presStyleCnt="5" custLinFactX="54698" custLinFactNeighborX="100000" custLinFactNeighborY="16300"/>
      <dgm:spPr/>
    </dgm:pt>
    <dgm:pt modelId="{121227AF-9410-4CB6-AF0C-1FA174590798}" type="pres">
      <dgm:prSet presAssocID="{8FAFC87E-CD4B-4135-94F8-7B877D9B1097}" presName="Child4" presStyleLbl="node1" presStyleIdx="3" presStyleCnt="5" custScaleX="122892" custLinFactNeighborX="-91381" custLinFactNeighborY="-5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D15A8-1FF7-4A38-8C67-8317434CCCB9}" type="pres">
      <dgm:prSet presAssocID="{8C1807F7-DE1B-451A-93B0-8E9DDCCE3EBE}" presName="Accent5" presStyleCnt="0"/>
      <dgm:spPr/>
    </dgm:pt>
    <dgm:pt modelId="{048B13CB-C889-4B4F-988E-0886D0744E4D}" type="pres">
      <dgm:prSet presAssocID="{8C1807F7-DE1B-451A-93B0-8E9DDCCE3EBE}" presName="Accent" presStyleLbl="bgShp" presStyleIdx="4" presStyleCnt="5" custLinFactNeighborX="-75116" custLinFactNeighborY="32866"/>
      <dgm:spPr/>
    </dgm:pt>
    <dgm:pt modelId="{A0500C58-8A83-4BA4-AECA-561D7691CDEA}" type="pres">
      <dgm:prSet presAssocID="{8C1807F7-DE1B-451A-93B0-8E9DDCCE3EBE}" presName="Child5" presStyleLbl="node1" presStyleIdx="4" presStyleCnt="5" custScaleX="111953" custLinFactY="-20747" custLinFactNeighborX="-4502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6B53F-E660-4A03-B91A-8D7745539759}" srcId="{9BD2EBFC-881A-43FD-B929-994333DD5050}" destId="{8C1807F7-DE1B-451A-93B0-8E9DDCCE3EBE}" srcOrd="4" destOrd="0" parTransId="{BBA19600-7225-4702-94BF-05E5E0337FDF}" sibTransId="{1DFD3146-C381-41CA-AAFA-E31D47D541E7}"/>
    <dgm:cxn modelId="{1DE6BED3-9CCF-4DDF-AD6C-1CB70513BCAF}" type="presOf" srcId="{6EB68460-F484-421F-88CC-868FAAFBC136}" destId="{76CB6CD7-A2AF-4820-9544-D7220C739D9F}" srcOrd="0" destOrd="0" presId="urn:microsoft.com/office/officeart/2011/layout/HexagonRadial"/>
    <dgm:cxn modelId="{ABB0E1AC-C751-4AF6-81A6-10A13A70F5C2}" type="presOf" srcId="{8C1807F7-DE1B-451A-93B0-8E9DDCCE3EBE}" destId="{A0500C58-8A83-4BA4-AECA-561D7691CDEA}" srcOrd="0" destOrd="0" presId="urn:microsoft.com/office/officeart/2011/layout/HexagonRadial"/>
    <dgm:cxn modelId="{CA78E83F-4D44-469F-B584-9A8DE09143B4}" type="presOf" srcId="{F286A4DF-528E-4916-90F1-4CDF246A5E30}" destId="{B87C8556-2679-43CE-9BC4-E7F74B713D23}" srcOrd="0" destOrd="0" presId="urn:microsoft.com/office/officeart/2011/layout/HexagonRadial"/>
    <dgm:cxn modelId="{10DEE664-83DF-4ECB-A486-7E6DF7355AE1}" srcId="{9BD2EBFC-881A-43FD-B929-994333DD5050}" destId="{95E55AD8-EC31-495F-BAB4-FDE27AC814B9}" srcOrd="1" destOrd="0" parTransId="{E5856C48-4DC2-4177-A665-54B606E9A4EC}" sibTransId="{44E5E422-B8E6-486F-B071-CA5C7D7CC14E}"/>
    <dgm:cxn modelId="{5DAFCCFD-2799-41EB-A573-797F7983E7D9}" type="presOf" srcId="{95E55AD8-EC31-495F-BAB4-FDE27AC814B9}" destId="{1F1BBFE1-93EE-429E-AF37-1723074A674E}" srcOrd="0" destOrd="0" presId="urn:microsoft.com/office/officeart/2011/layout/HexagonRadial"/>
    <dgm:cxn modelId="{F584A79D-3155-4182-9A8E-D66FC61D3641}" type="presOf" srcId="{8FAFC87E-CD4B-4135-94F8-7B877D9B1097}" destId="{121227AF-9410-4CB6-AF0C-1FA174590798}" srcOrd="0" destOrd="0" presId="urn:microsoft.com/office/officeart/2011/layout/HexagonRadial"/>
    <dgm:cxn modelId="{0987E840-2665-44A6-B160-261BC02B9155}" type="presOf" srcId="{20499240-6155-436B-817B-65EE3FAFB402}" destId="{69F58AB3-C543-4EDC-9E5B-6AAD0A8A0E47}" srcOrd="0" destOrd="0" presId="urn:microsoft.com/office/officeart/2011/layout/HexagonRadial"/>
    <dgm:cxn modelId="{30DBF5C4-0E9B-49B5-86A6-7E04E3AE8632}" srcId="{F286A4DF-528E-4916-90F1-4CDF246A5E30}" destId="{9BD2EBFC-881A-43FD-B929-994333DD5050}" srcOrd="0" destOrd="0" parTransId="{92E8F72C-C15A-4245-9E5B-AE179797F15A}" sibTransId="{F0E4430C-E984-4292-91AE-9185F54F2D8C}"/>
    <dgm:cxn modelId="{91C8C839-1ADA-410C-A68D-79330A177F02}" type="presOf" srcId="{9BD2EBFC-881A-43FD-B929-994333DD5050}" destId="{CF501514-0022-4175-BFA0-D61654448CE5}" srcOrd="0" destOrd="0" presId="urn:microsoft.com/office/officeart/2011/layout/HexagonRadial"/>
    <dgm:cxn modelId="{72255236-77A6-4B99-8E7C-02ECA2BFB402}" srcId="{9BD2EBFC-881A-43FD-B929-994333DD5050}" destId="{6EB68460-F484-421F-88CC-868FAAFBC136}" srcOrd="2" destOrd="0" parTransId="{B723E091-C6E5-468C-9254-D4BD5DE07194}" sibTransId="{7EA98C98-EE5F-45E7-8981-88B08DBD3283}"/>
    <dgm:cxn modelId="{CE465517-969D-4AF6-BD8C-46270A29A2D5}" srcId="{9BD2EBFC-881A-43FD-B929-994333DD5050}" destId="{8FAFC87E-CD4B-4135-94F8-7B877D9B1097}" srcOrd="3" destOrd="0" parTransId="{4C0DE964-9824-470F-A4F9-B7F1C654B696}" sibTransId="{7680A5C2-B9A6-4C49-9B16-B0D2F1EBADC0}"/>
    <dgm:cxn modelId="{75D8923B-6FA9-420A-975B-7B9FBA17C79A}" srcId="{9BD2EBFC-881A-43FD-B929-994333DD5050}" destId="{20499240-6155-436B-817B-65EE3FAFB402}" srcOrd="0" destOrd="0" parTransId="{A7D9E8D6-1656-4654-A0A9-4F11B33FCC07}" sibTransId="{837E69D6-5CFD-4345-ACFF-BDAED1B862C4}"/>
    <dgm:cxn modelId="{44FE2F6C-84D2-4CA7-BE78-1F81B1077E81}" type="presParOf" srcId="{B87C8556-2679-43CE-9BC4-E7F74B713D23}" destId="{CF501514-0022-4175-BFA0-D61654448CE5}" srcOrd="0" destOrd="0" presId="urn:microsoft.com/office/officeart/2011/layout/HexagonRadial"/>
    <dgm:cxn modelId="{621D137F-C77C-463D-96F4-3BA4733986FD}" type="presParOf" srcId="{B87C8556-2679-43CE-9BC4-E7F74B713D23}" destId="{793B4DAB-EE50-45E1-BE2A-851E4136455E}" srcOrd="1" destOrd="0" presId="urn:microsoft.com/office/officeart/2011/layout/HexagonRadial"/>
    <dgm:cxn modelId="{0B7923FD-F02B-4C0D-BB8D-E39F40DC7F58}" type="presParOf" srcId="{793B4DAB-EE50-45E1-BE2A-851E4136455E}" destId="{B64D999E-4B94-4D73-8C94-9ED68C8DE8F0}" srcOrd="0" destOrd="0" presId="urn:microsoft.com/office/officeart/2011/layout/HexagonRadial"/>
    <dgm:cxn modelId="{6A407D97-9933-4A15-8D13-4ED376F60EED}" type="presParOf" srcId="{B87C8556-2679-43CE-9BC4-E7F74B713D23}" destId="{69F58AB3-C543-4EDC-9E5B-6AAD0A8A0E47}" srcOrd="2" destOrd="0" presId="urn:microsoft.com/office/officeart/2011/layout/HexagonRadial"/>
    <dgm:cxn modelId="{4D2DD417-62F7-4C3D-86A5-E547F6273C53}" type="presParOf" srcId="{B87C8556-2679-43CE-9BC4-E7F74B713D23}" destId="{9989D454-4667-453E-B687-E17EA2E542F5}" srcOrd="3" destOrd="0" presId="urn:microsoft.com/office/officeart/2011/layout/HexagonRadial"/>
    <dgm:cxn modelId="{65C92433-36E3-46DC-A53F-CEA9E7F5695E}" type="presParOf" srcId="{9989D454-4667-453E-B687-E17EA2E542F5}" destId="{73557584-B8D1-4DA9-A1DC-E68BA2AF5B11}" srcOrd="0" destOrd="0" presId="urn:microsoft.com/office/officeart/2011/layout/HexagonRadial"/>
    <dgm:cxn modelId="{0864315D-296C-45F9-87E2-0798E6F3F64E}" type="presParOf" srcId="{B87C8556-2679-43CE-9BC4-E7F74B713D23}" destId="{1F1BBFE1-93EE-429E-AF37-1723074A674E}" srcOrd="4" destOrd="0" presId="urn:microsoft.com/office/officeart/2011/layout/HexagonRadial"/>
    <dgm:cxn modelId="{A2B97D65-9690-4E2D-9B17-FDED359C1AC1}" type="presParOf" srcId="{B87C8556-2679-43CE-9BC4-E7F74B713D23}" destId="{7D65338F-E18A-412C-A5D2-001F39A207E2}" srcOrd="5" destOrd="0" presId="urn:microsoft.com/office/officeart/2011/layout/HexagonRadial"/>
    <dgm:cxn modelId="{614C1620-29CF-41FC-8BAE-1676254083A6}" type="presParOf" srcId="{7D65338F-E18A-412C-A5D2-001F39A207E2}" destId="{6B7E6562-8AC1-4AFA-AA91-EA71A93E7919}" srcOrd="0" destOrd="0" presId="urn:microsoft.com/office/officeart/2011/layout/HexagonRadial"/>
    <dgm:cxn modelId="{DEBC39DE-731B-4F99-8B09-33586D233F66}" type="presParOf" srcId="{B87C8556-2679-43CE-9BC4-E7F74B713D23}" destId="{76CB6CD7-A2AF-4820-9544-D7220C739D9F}" srcOrd="6" destOrd="0" presId="urn:microsoft.com/office/officeart/2011/layout/HexagonRadial"/>
    <dgm:cxn modelId="{455368F5-C007-444B-AECD-6BEF86795D56}" type="presParOf" srcId="{B87C8556-2679-43CE-9BC4-E7F74B713D23}" destId="{4A64691B-D780-4224-84DF-0A4B3E93596E}" srcOrd="7" destOrd="0" presId="urn:microsoft.com/office/officeart/2011/layout/HexagonRadial"/>
    <dgm:cxn modelId="{8BC72A1A-5174-4A8C-94EA-EB230B23CF02}" type="presParOf" srcId="{4A64691B-D780-4224-84DF-0A4B3E93596E}" destId="{4D314411-256D-452D-B331-FF4AFADF8D44}" srcOrd="0" destOrd="0" presId="urn:microsoft.com/office/officeart/2011/layout/HexagonRadial"/>
    <dgm:cxn modelId="{BA52782D-4028-46C1-A4F9-A2D8BDF91AA6}" type="presParOf" srcId="{B87C8556-2679-43CE-9BC4-E7F74B713D23}" destId="{121227AF-9410-4CB6-AF0C-1FA174590798}" srcOrd="8" destOrd="0" presId="urn:microsoft.com/office/officeart/2011/layout/HexagonRadial"/>
    <dgm:cxn modelId="{821CE0BF-F38B-463D-9995-CB1CC1A2275E}" type="presParOf" srcId="{B87C8556-2679-43CE-9BC4-E7F74B713D23}" destId="{0B7D15A8-1FF7-4A38-8C67-8317434CCCB9}" srcOrd="9" destOrd="0" presId="urn:microsoft.com/office/officeart/2011/layout/HexagonRadial"/>
    <dgm:cxn modelId="{46EA7EC2-1659-4CE8-BFC4-64544641FB03}" type="presParOf" srcId="{0B7D15A8-1FF7-4A38-8C67-8317434CCCB9}" destId="{048B13CB-C889-4B4F-988E-0886D0744E4D}" srcOrd="0" destOrd="0" presId="urn:microsoft.com/office/officeart/2011/layout/HexagonRadial"/>
    <dgm:cxn modelId="{073748B3-1E49-4FDD-9754-9B616DB9EA85}" type="presParOf" srcId="{B87C8556-2679-43CE-9BC4-E7F74B713D23}" destId="{A0500C58-8A83-4BA4-AECA-561D7691CDEA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01514-0022-4175-BFA0-D61654448CE5}">
      <dsp:nvSpPr>
        <dsp:cNvPr id="0" name=""/>
        <dsp:cNvSpPr/>
      </dsp:nvSpPr>
      <dsp:spPr>
        <a:xfrm>
          <a:off x="3005365" y="2133600"/>
          <a:ext cx="2437105" cy="2108194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3409227" y="2482957"/>
        <a:ext cx="1629381" cy="1409480"/>
      </dsp:txXfrm>
    </dsp:sp>
    <dsp:sp modelId="{73557584-B8D1-4DA9-A1DC-E68BA2AF5B11}">
      <dsp:nvSpPr>
        <dsp:cNvPr id="0" name=""/>
        <dsp:cNvSpPr/>
      </dsp:nvSpPr>
      <dsp:spPr>
        <a:xfrm>
          <a:off x="3691170" y="609602"/>
          <a:ext cx="919512" cy="7922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58AB3-C543-4EDC-9E5B-6AAD0A8A0E47}">
      <dsp:nvSpPr>
        <dsp:cNvPr id="0" name=""/>
        <dsp:cNvSpPr/>
      </dsp:nvSpPr>
      <dsp:spPr>
        <a:xfrm>
          <a:off x="3310184" y="0"/>
          <a:ext cx="1997190" cy="1727804"/>
        </a:xfrm>
        <a:prstGeom prst="hexagon">
          <a:avLst>
            <a:gd name="adj" fmla="val 28570"/>
            <a:gd name="vf" fmla="val 11547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ষষ্ঠীতে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বোধন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641161" y="286334"/>
        <a:ext cx="1335236" cy="1155136"/>
      </dsp:txXfrm>
    </dsp:sp>
    <dsp:sp modelId="{6B7E6562-8AC1-4AFA-AA91-EA71A93E7919}">
      <dsp:nvSpPr>
        <dsp:cNvPr id="0" name=""/>
        <dsp:cNvSpPr/>
      </dsp:nvSpPr>
      <dsp:spPr>
        <a:xfrm>
          <a:off x="6586778" y="1904997"/>
          <a:ext cx="919512" cy="7922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BBFE1-93EE-429E-AF37-1723074A674E}">
      <dsp:nvSpPr>
        <dsp:cNvPr id="0" name=""/>
        <dsp:cNvSpPr/>
      </dsp:nvSpPr>
      <dsp:spPr>
        <a:xfrm>
          <a:off x="6043252" y="1447808"/>
          <a:ext cx="2169827" cy="1727804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সপ্তমীতে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নবপত্রিকা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স্থাপন</a:t>
          </a:r>
          <a:r>
            <a:rPr lang="en-US" sz="36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6388615" y="1722816"/>
        <a:ext cx="1479101" cy="1177788"/>
      </dsp:txXfrm>
    </dsp:sp>
    <dsp:sp modelId="{4D314411-256D-452D-B331-FF4AFADF8D44}">
      <dsp:nvSpPr>
        <dsp:cNvPr id="0" name=""/>
        <dsp:cNvSpPr/>
      </dsp:nvSpPr>
      <dsp:spPr>
        <a:xfrm>
          <a:off x="6129571" y="4190998"/>
          <a:ext cx="919512" cy="7922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B6CD7-A2AF-4820-9544-D7220C739D9F}">
      <dsp:nvSpPr>
        <dsp:cNvPr id="0" name=""/>
        <dsp:cNvSpPr/>
      </dsp:nvSpPr>
      <dsp:spPr>
        <a:xfrm>
          <a:off x="5010564" y="4038600"/>
          <a:ext cx="2406415" cy="172780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অষ্ঠমীতে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সন্ধীপূজা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375643" y="4300727"/>
        <a:ext cx="1676257" cy="1203550"/>
      </dsp:txXfrm>
    </dsp:sp>
    <dsp:sp modelId="{048B13CB-C889-4B4F-988E-0886D0744E4D}">
      <dsp:nvSpPr>
        <dsp:cNvPr id="0" name=""/>
        <dsp:cNvSpPr/>
      </dsp:nvSpPr>
      <dsp:spPr>
        <a:xfrm>
          <a:off x="2167172" y="4495800"/>
          <a:ext cx="919512" cy="7922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227AF-9410-4CB6-AF0C-1FA174590798}">
      <dsp:nvSpPr>
        <dsp:cNvPr id="0" name=""/>
        <dsp:cNvSpPr/>
      </dsp:nvSpPr>
      <dsp:spPr>
        <a:xfrm>
          <a:off x="1024180" y="4114805"/>
          <a:ext cx="2454387" cy="1727804"/>
        </a:xfrm>
        <a:prstGeom prst="hexagon">
          <a:avLst>
            <a:gd name="adj" fmla="val 28570"/>
            <a:gd name="vf" fmla="val 115470"/>
          </a:avLst>
        </a:prstGeom>
        <a:solidFill>
          <a:srgbClr val="30D4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নবমীবিহিত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পূজা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393257" y="4374622"/>
        <a:ext cx="1716233" cy="1208170"/>
      </dsp:txXfrm>
    </dsp:sp>
    <dsp:sp modelId="{A0500C58-8A83-4BA4-AECA-561D7691CDEA}">
      <dsp:nvSpPr>
        <dsp:cNvPr id="0" name=""/>
        <dsp:cNvSpPr/>
      </dsp:nvSpPr>
      <dsp:spPr>
        <a:xfrm>
          <a:off x="219014" y="1066807"/>
          <a:ext cx="2235914" cy="1727804"/>
        </a:xfrm>
        <a:prstGeom prst="hexagon">
          <a:avLst>
            <a:gd name="adj" fmla="val 28570"/>
            <a:gd name="vf" fmla="val 115470"/>
          </a:avLst>
        </a:prstGeom>
        <a:solidFill>
          <a:srgbClr val="B3BB5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দশমীতে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বিসর্জন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69885" y="1337943"/>
        <a:ext cx="1534172" cy="118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00D14-A904-4A2B-9680-790D3938DCDB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4B7E3-0E2C-4D96-A8AC-C36A353CD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0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8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8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AF0B1-4FAC-4A13-BB36-1B07755B9B8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2C4D-AD7B-408A-961C-D208D8D8F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4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52\e7072c47bd804a1dfb19565e297f8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77200" cy="535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820" y="1828800"/>
            <a:ext cx="487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০১৯৯১৯৫৪০৭০ 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Email:pradipdasrgt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@ gmail.com</a:t>
            </a:r>
            <a:endParaRPr lang="en-GB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404355">
            <a:off x="754237" y="1124635"/>
            <a:ext cx="203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ID: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208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599" y="1170369"/>
            <a:ext cx="2496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c\Documents\DURGA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400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4159" y="447363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দুর্গাকে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ত্রিনয়না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4876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বিধায়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দেবীকে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ত্রিনয়না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218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695196"/>
            <a:ext cx="5537774" cy="3505199"/>
            <a:chOff x="0" y="-143020"/>
            <a:chExt cx="4979549" cy="3475765"/>
          </a:xfrm>
        </p:grpSpPr>
        <p:sp>
          <p:nvSpPr>
            <p:cNvPr id="3" name="Rounded Rectangle 2"/>
            <p:cNvSpPr/>
            <p:nvPr/>
          </p:nvSpPr>
          <p:spPr>
            <a:xfrm>
              <a:off x="0" y="-143020"/>
              <a:ext cx="4979549" cy="3475765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101802" y="-41218"/>
              <a:ext cx="4775945" cy="32721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96000" y="5300382"/>
            <a:ext cx="1981200" cy="838200"/>
          </a:xfrm>
          <a:prstGeom prst="rect">
            <a:avLst/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বাসন্তি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3900" y="5300382"/>
            <a:ext cx="3238500" cy="685800"/>
          </a:xfrm>
          <a:prstGeom prst="round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শারদীয়</a:t>
            </a:r>
            <a:r>
              <a:rPr lang="en-US" sz="3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দুর্গোৎসব</a:t>
            </a:r>
            <a:r>
              <a:rPr lang="en-US" sz="3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90800" y="4495800"/>
            <a:ext cx="609600" cy="685800"/>
          </a:xfrm>
          <a:prstGeom prst="straightConnector1">
            <a:avLst/>
          </a:prstGeom>
          <a:ln w="762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72200" y="4419600"/>
            <a:ext cx="762000" cy="762000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3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1647" y="990600"/>
            <a:ext cx="75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হিন্দুদের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দুর্গাপূজা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মহালয়া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উদযাপনের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দেবীদুর্গার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আগমনী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দুর্গতিনাশিনী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solidFill>
                <a:srgbClr val="7A1FF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অন্যায়ের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রুখে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দাঁড়াব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5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7969623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>
                <a:solidFill>
                  <a:srgbClr val="7A1FF3"/>
                </a:solidFill>
              </a:rPr>
              <a:t/>
            </a:r>
            <a:br>
              <a:rPr lang="en-US" dirty="0">
                <a:solidFill>
                  <a:srgbClr val="7A1FF3"/>
                </a:solidFill>
              </a:rPr>
            </a:b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92988582"/>
              </p:ext>
            </p:extLst>
          </p:nvPr>
        </p:nvGraphicFramePr>
        <p:xfrm>
          <a:off x="609600" y="5334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i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5334000" cy="541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95400"/>
            <a:ext cx="54102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/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কয়বার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দুর্গাপূজা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 / </a:t>
            </a:r>
            <a:r>
              <a:rPr lang="en-US" sz="3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আগমনী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ঘোষিত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৩ /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দুর্গা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কয়দিনব্যাপী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৪ /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কপালের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3600" dirty="0">
              <a:solidFill>
                <a:srgbClr val="2B2BE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119352"/>
            <a:ext cx="2743200" cy="46718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1295400"/>
            <a:ext cx="28956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মহালয়ার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অগ্নিকে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2B2BE7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381001"/>
            <a:ext cx="9372600" cy="3219450"/>
          </a:xfrm>
        </p:spPr>
        <p:txBody>
          <a:bodyPr>
            <a:normAutofit/>
          </a:bodyPr>
          <a:lstStyle/>
          <a:p>
            <a:r>
              <a:rPr lang="en-US" sz="3600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3600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প্রণাম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মন্ত্রঃ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ওঁ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সর্বমঙ্গলমঙ্গল্যে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শিবে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সর্বার্থসাধিকে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। </a:t>
            </a:r>
            <a:b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শরণ্যে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ত্র্যম্বক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গৌরি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নারায়ণি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নমোহস্তু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।।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সরলার্থঃ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সর্বমঙ্গলা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শিবা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সর্বার্থসাধিকা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শরণযোগ্যা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গৌরি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ত্রিনয়না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নারায়ণি</a:t>
            </a:r>
            <a:r>
              <a:rPr lang="en-US" sz="36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নমস্কার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10600" cy="297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pc\Documents\Blessings_128x1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706906"/>
            <a:ext cx="609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b="1" i="1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b="1" i="1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i="1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b="1" i="1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="1" i="1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="1" i="1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b="1" i="1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i="1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i="1" dirty="0">
              <a:solidFill>
                <a:srgbClr val="7A1FF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221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#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আশ্বিন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অমাবশ্যা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অমাবশ্যার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শুক্ল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পক্ষের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তিথিতে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মহালয়া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ষষ্ঠী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তিথিতে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ষষ্ঠী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মহাসপ্তমীতে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মন্ত্র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পূর্বক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প্রতিমার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প্রাণপ্রতিষ্ঠা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এদিনে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নবত্রিকা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অষ্টমী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তিথিতে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দুর্গা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মহিষাসুরকে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বধ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কুমারী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বিশেষত্ব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7A1FF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22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নবমী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তিথিতে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১০৮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প্রদীপ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প্রজ্বলন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					                         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তিথিতে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দুর্গা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কৈলাশ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ভবনে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দশমী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তিথি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অন্যায়কে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   </a:t>
            </a: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b="1" i="1" dirty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b="1" i="1" dirty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দশটি</a:t>
            </a:r>
            <a:r>
              <a:rPr lang="en-US" b="1" i="1" dirty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অস্ত্রগুলোর</a:t>
            </a:r>
            <a:r>
              <a:rPr lang="en-US" b="1" i="1" dirty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b="1" i="1" dirty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b="1" i="1" dirty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4846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257800" y="1535112"/>
            <a:ext cx="3429000" cy="48656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24000"/>
            <a:ext cx="4041775" cy="46021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pc\Documents\Durga mai ki ja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3434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ত্রিশুল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খর্গ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–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শঙ্ক</a:t>
            </a:r>
            <a:r>
              <a:rPr lang="en-US" sz="40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কেতক</a:t>
            </a:r>
            <a:r>
              <a:rPr lang="en-US" sz="40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0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অঙ্কুশ</a:t>
            </a:r>
            <a:r>
              <a:rPr lang="en-US" sz="40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4000" dirty="0" smtClean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A1FF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53228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95400"/>
            <a:ext cx="4648200" cy="5714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১ /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২/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নবপত্রিকা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indent="0">
              <a:buNone/>
            </a:pPr>
            <a:endParaRPr lang="en-US" sz="36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৩ /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দুর্গাকিসের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৪ /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5170487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219200"/>
            <a:ext cx="3657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সিংহ</a:t>
            </a:r>
            <a:r>
              <a:rPr lang="en-US" sz="39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নয়টি</a:t>
            </a:r>
            <a:r>
              <a:rPr lang="en-US" sz="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সমাহার</a:t>
            </a:r>
            <a:r>
              <a:rPr lang="en-US" sz="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9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9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চন্দ্রকে</a:t>
            </a:r>
            <a:r>
              <a:rPr lang="en-US" sz="39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9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900" dirty="0">
              <a:solidFill>
                <a:srgbClr val="F81ACE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118" y="609600"/>
            <a:ext cx="6934200" cy="160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4" name="Oval 3"/>
          <p:cNvSpPr/>
          <p:nvPr/>
        </p:nvSpPr>
        <p:spPr>
          <a:xfrm>
            <a:off x="1828800" y="2519082"/>
            <a:ext cx="5638800" cy="1371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2514600" y="4513729"/>
            <a:ext cx="4495800" cy="1371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4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818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43600" y="533400"/>
            <a:ext cx="2743200" cy="5745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9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9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9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বোধন</a:t>
            </a:r>
            <a:endParaRPr lang="en-US" sz="39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9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9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9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রামকৃষ্ণ</a:t>
            </a:r>
            <a:r>
              <a:rPr lang="en-US" sz="39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মঠে</a:t>
            </a:r>
            <a:r>
              <a:rPr lang="en-US" sz="39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9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9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হলুদ</a:t>
            </a:r>
            <a:endParaRPr lang="en-US" sz="39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9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পূষ্পাঞ্জলী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9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5638800" cy="5668963"/>
          </a:xfrm>
        </p:spPr>
        <p:txBody>
          <a:bodyPr>
            <a:normAutofit fontScale="25000" lnSpcReduction="20000"/>
          </a:bodyPr>
          <a:lstStyle/>
          <a:p>
            <a:endParaRPr lang="en-US" sz="14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ষষ্ঠীর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সন্ধ্যাকালে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98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4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1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144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1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1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44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কুমারী</a:t>
            </a:r>
            <a:r>
              <a:rPr lang="en-US" sz="1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1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1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44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144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8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4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1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1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হরিদ্রা</a:t>
            </a:r>
            <a:r>
              <a:rPr lang="en-US" sz="1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1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4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144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400" dirty="0">
              <a:latin typeface="NikoshBAN" pitchFamily="2" charset="0"/>
              <a:cs typeface="NikoshBAN" pitchFamily="2" charset="0"/>
            </a:endParaRPr>
          </a:p>
          <a:p>
            <a:r>
              <a:rPr lang="en-US" sz="144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পূজারিরা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4400" dirty="0">
                <a:latin typeface="NikoshBAN" pitchFamily="2" charset="0"/>
                <a:cs typeface="NikoshBAN" pitchFamily="2" charset="0"/>
              </a:rPr>
              <a:t> ? </a:t>
            </a:r>
            <a:endParaRPr lang="en-US" sz="14400" b="1" dirty="0">
              <a:latin typeface="NikoshBAN" pitchFamily="2" charset="0"/>
              <a:cs typeface="NikoshBAN" pitchFamily="2" charset="0"/>
            </a:endParaRPr>
          </a:p>
          <a:p>
            <a:endParaRPr lang="en-US" sz="86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6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9932" y="839071"/>
            <a:ext cx="25908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i="1" u="sng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5715000"/>
            <a:ext cx="599875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প্রণাম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pc\Desktop\52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6740"/>
            <a:ext cx="2292579" cy="29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/>
          <p:cNvSpPr/>
          <p:nvPr/>
        </p:nvSpPr>
        <p:spPr>
          <a:xfrm rot="5400000">
            <a:off x="2642890" y="5022480"/>
            <a:ext cx="1038820" cy="533400"/>
          </a:xfrm>
          <a:prstGeom prst="notch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http://i.imgur.com/xY1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79" y="914400"/>
            <a:ext cx="395766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1066800"/>
            <a:ext cx="3799438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629356"/>
              </p:ext>
            </p:extLst>
          </p:nvPr>
        </p:nvGraphicFramePr>
        <p:xfrm>
          <a:off x="3581400" y="2362200"/>
          <a:ext cx="15890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Packager Shell Object" showAsIcon="1" r:id="rId3" imgW="1025280" imgH="489600" progId="Package">
                  <p:embed/>
                </p:oleObj>
              </mc:Choice>
              <mc:Fallback>
                <p:oleObj name="Packager Shell Object" showAsIcon="1" r:id="rId3" imgW="1025280" imgH="48960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362200"/>
                        <a:ext cx="1589088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0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52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80402"/>
            <a:ext cx="5029199" cy="31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8962" y="434625"/>
            <a:ext cx="269389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i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370471" y="4724400"/>
            <a:ext cx="594585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বিজয়া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দশমীর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8169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838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en-US" b="1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b="1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b="1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-------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1975" y="1066800"/>
            <a:ext cx="5486400" cy="4016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শারদীয়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পূজায়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তিথিতে</a:t>
            </a:r>
            <a:r>
              <a:rPr lang="en-US" sz="40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আনুষ্ঠানিকভাবে</a:t>
            </a:r>
            <a:r>
              <a:rPr lang="en-US" sz="40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দুর্গাপূজা</a:t>
            </a:r>
            <a:r>
              <a:rPr lang="en-US" sz="40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30446" y="1066801"/>
            <a:ext cx="2580154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সূর্যকে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স্মরণিকা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ষষ্ঠী</a:t>
            </a:r>
            <a:r>
              <a:rPr lang="en-US" sz="40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146" name="Picture 2" descr="C:\Users\pc\Desktop\52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5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202274">
            <a:off x="714546" y="1436342"/>
            <a:ext cx="8534400" cy="537290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9200" cap="all" dirty="0" smtClean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19200" cap="all" dirty="0" err="1" smtClean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19200" cap="all" dirty="0" smtClean="0">
                <a:ln w="0"/>
                <a:solidFill>
                  <a:srgbClr val="00CC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cap="all" dirty="0" smtClean="0">
              <a:ln w="0"/>
              <a:solidFill>
                <a:srgbClr val="F81ACE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‘     </a:t>
            </a:r>
            <a:r>
              <a:rPr lang="en-US" sz="16000" cap="all" dirty="0" err="1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cap="all" dirty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ও </a:t>
            </a:r>
            <a:endParaRPr lang="en-US" sz="16000" cap="all" dirty="0" smtClean="0">
              <a:ln w="0"/>
              <a:solidFill>
                <a:srgbClr val="F81ACE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6000" cap="all" dirty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16000" cap="all" dirty="0" err="1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</a:p>
          <a:p>
            <a:pPr marL="0" indent="0">
              <a:buNone/>
            </a:pPr>
            <a:r>
              <a:rPr lang="en-US" sz="16000" cap="all" dirty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16000" cap="all" dirty="0" err="1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cap="all" dirty="0" err="1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16000" cap="all" dirty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	            </a:t>
            </a:r>
            <a:r>
              <a:rPr lang="en-US" sz="16000" cap="all" dirty="0" err="1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দুর্গা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cap="all" dirty="0" err="1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16000" cap="all" dirty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		             </a:t>
            </a:r>
            <a:r>
              <a:rPr lang="en-US" sz="16000" cap="all" dirty="0" err="1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0" cap="all" dirty="0">
              <a:ln w="0"/>
              <a:solidFill>
                <a:srgbClr val="F81ACE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6000" cap="all" dirty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				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16000" cap="all" dirty="0" err="1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cap="all" dirty="0" err="1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16000" cap="all" dirty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16000" cap="all" dirty="0" smtClean="0">
              <a:ln w="0"/>
              <a:solidFill>
                <a:srgbClr val="F81ACE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6000" cap="all" dirty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16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				</a:t>
            </a:r>
          </a:p>
          <a:p>
            <a:pPr marL="0" indent="0">
              <a:buNone/>
            </a:pPr>
            <a:r>
              <a:rPr lang="en-US" sz="10000" cap="all" dirty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10000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       </a:t>
            </a:r>
          </a:p>
          <a:p>
            <a:pPr marL="0" indent="0">
              <a:buNone/>
            </a:pPr>
            <a:r>
              <a:rPr lang="en-US" cap="all" dirty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	  </a:t>
            </a:r>
          </a:p>
          <a:p>
            <a:pPr marL="0" indent="0">
              <a:buNone/>
            </a:pPr>
            <a:r>
              <a:rPr lang="en-US" cap="all" dirty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cap="all" dirty="0" smtClean="0">
                <a:ln w="0"/>
                <a:solidFill>
                  <a:srgbClr val="F81ACE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			 </a:t>
            </a:r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 rot="20488497">
            <a:off x="1252824" y="785420"/>
            <a:ext cx="2811513" cy="162952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cap="all" dirty="0">
              <a:ln w="0"/>
              <a:solidFill>
                <a:srgbClr val="F81ACE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pc\Desktop\52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3124200" cy="22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52\download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75212"/>
            <a:ext cx="79182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c\Desktop\52\download (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486400" cy="27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c\Pictures\picture\7bd9121427e74a3f925ff0a90e4165df-md-Naval-Biliran-Philippines-Clouds-Cloudy-Garden-Hotel-Resort-Sky-Tre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53" y="128733"/>
            <a:ext cx="9611781" cy="67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1066800"/>
            <a:ext cx="643112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99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2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1066800"/>
            <a:ext cx="48975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Pradip</a:t>
            </a:r>
            <a:r>
              <a:rPr lang="en-US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Das </a:t>
            </a:r>
            <a:endParaRPr lang="en-US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7850" y="3339762"/>
            <a:ext cx="2771536" cy="1945573"/>
            <a:chOff x="5323094" y="2394653"/>
            <a:chExt cx="2771536" cy="1793174"/>
          </a:xfrm>
        </p:grpSpPr>
        <p:pic>
          <p:nvPicPr>
            <p:cNvPr id="4100" name="Picture 4" descr="D:\Pradip\pradi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394653"/>
              <a:ext cx="1389030" cy="1793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D:\Pradip\pradip\Bandan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094" y="2425619"/>
              <a:ext cx="1382505" cy="176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28613" y="457200"/>
            <a:ext cx="2969824" cy="1865313"/>
            <a:chOff x="328613" y="1505743"/>
            <a:chExt cx="2969824" cy="1865313"/>
          </a:xfrm>
        </p:grpSpPr>
        <p:pic>
          <p:nvPicPr>
            <p:cNvPr id="4099" name="Picture 3" descr="D:\Pradip\pradip\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505743"/>
              <a:ext cx="1469637" cy="1865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D:\Pradip\pradip\pradip - Cop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3" y="1505743"/>
              <a:ext cx="1500187" cy="1865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255638" y="3200400"/>
            <a:ext cx="2619375" cy="1913404"/>
            <a:chOff x="4325212" y="3868271"/>
            <a:chExt cx="2619375" cy="1913404"/>
          </a:xfrm>
        </p:grpSpPr>
        <p:pic>
          <p:nvPicPr>
            <p:cNvPr id="10" name="Picture 2" descr="C:\Users\pc\Desktop\52\images (1)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0" t="-1" r="19942" b="52048"/>
            <a:stretch/>
          </p:blipFill>
          <p:spPr bwMode="auto">
            <a:xfrm>
              <a:off x="4866755" y="3868271"/>
              <a:ext cx="900953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D:\Pradip\52\images (4)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336"/>
            <a:stretch/>
          </p:blipFill>
          <p:spPr bwMode="auto">
            <a:xfrm>
              <a:off x="4325212" y="4935071"/>
              <a:ext cx="2619375" cy="846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77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c\Documents\Hindu_Deities_Siva_Parvati_Gan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61" y="1340250"/>
            <a:ext cx="3601515" cy="41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c\Desktop\ICT\ca6f5-shiv2bparvati2bwith2bgane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01" y="457200"/>
            <a:ext cx="3575799" cy="503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073579" y="5696634"/>
            <a:ext cx="324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648199" y="580420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661" y="457200"/>
            <a:ext cx="302244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দেখিঃ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58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219200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 ও ৬ </a:t>
            </a:r>
          </a:p>
          <a:p>
            <a:pPr algn="ctr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দেব-দেবী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৫৮ – ৫৯   </a:t>
            </a:r>
            <a:endParaRPr lang="en-GB" sz="5400" dirty="0">
              <a:solidFill>
                <a:srgbClr val="00B050"/>
              </a:solidFill>
            </a:endParaRPr>
          </a:p>
        </p:txBody>
      </p:sp>
      <p:pic>
        <p:nvPicPr>
          <p:cNvPr id="3" name="Content Placeholder 8" descr="silk-flower-arrangmen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3570194" cy="449580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7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381000"/>
            <a:ext cx="3886200" cy="1676400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81ACE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শিখনফল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4000" i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i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800" i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i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i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i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i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-</a:t>
            </a:r>
            <a:r>
              <a:rPr lang="en-US" sz="4800" i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i="1" u="sng" dirty="0" smtClean="0">
              <a:solidFill>
                <a:srgbClr val="2B2BE7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১/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দেব-দেবীর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।  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২/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দুর্গা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৩/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প্রণাম</a:t>
            </a:r>
            <a:r>
              <a:rPr lang="en-US" sz="4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মন্ত্রের</a:t>
            </a:r>
            <a:r>
              <a:rPr lang="en-US" sz="4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8" descr="http://cms.somewhereinblog.net/ciu/image/127105/xlarge/?token_id=1bd1f38db6168270113c42088c6a90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"/>
            <a:ext cx="2764505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40203">
            <a:off x="1515450" y="672080"/>
            <a:ext cx="4401552" cy="789712"/>
          </a:xfrm>
        </p:spPr>
        <p:txBody>
          <a:bodyPr>
            <a:noAutofit/>
          </a:bodyPr>
          <a:lstStyle/>
          <a:p>
            <a:r>
              <a:rPr lang="en-US" sz="5400" b="1" i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i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5400" b="1" i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5400" b="1" i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i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 smtClean="0">
              <a:solidFill>
                <a:srgbClr val="F81ACE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১/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দশটি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দশভূজা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২/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সিংহ।যা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৩/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দেবীকে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ত্রিনয়না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৪ /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আশ্বিন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শুক্লপক্ষে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শারদীয়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চৈত্র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শক্লপক্ষে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বাসন্তী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200" y="515308"/>
            <a:ext cx="24384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i="1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b="1" i="1" dirty="0">
                <a:solidFill>
                  <a:srgbClr val="7A1FF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A1FF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 /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কয়বার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দুর্গাপূজা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endParaRPr lang="en-US" sz="3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 / </a:t>
            </a:r>
            <a:r>
              <a:rPr lang="en-US" sz="36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36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আগমনী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ঘোষিত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lang="en-US" sz="3600" dirty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dirty="0" err="1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দুর্গা</a:t>
            </a:r>
            <a:r>
              <a:rPr lang="en-US" sz="3600" dirty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600" dirty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কয়দিনব্যাপী</a:t>
            </a:r>
            <a:r>
              <a:rPr lang="en-US" sz="3600" dirty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endParaRPr lang="en-US" sz="3600" dirty="0">
              <a:solidFill>
                <a:srgbClr val="2B2BE7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৪ /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কপালের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3600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 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1447799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মহালয়ার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অগ্নিকে</a:t>
            </a:r>
            <a:r>
              <a:rPr lang="en-US" sz="3600" dirty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20" descr="http://i.imgur.com/AUdg46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1219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5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52\untitled-10_168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52800"/>
            <a:ext cx="422910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52\images (3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848100" cy="27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849406" y="4191000"/>
            <a:ext cx="3581400" cy="183594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দশমীতে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কৈলাশ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4457700" y="762000"/>
            <a:ext cx="4000500" cy="1447800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ষষ্ঠীতে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দেবীর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আগমন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457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B2BE7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2B2BE7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143000"/>
            <a:ext cx="76962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5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5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১ / </a:t>
            </a:r>
            <a:r>
              <a:rPr lang="en-US" sz="40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40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40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4000" dirty="0" smtClean="0">
                <a:solidFill>
                  <a:srgbClr val="F81ACE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২ / </a:t>
            </a: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 / </a:t>
            </a:r>
            <a:r>
              <a:rPr lang="en-US" sz="4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 /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5/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দুর্গার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0" descr="http://i.imgur.com/AUdg46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25145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645</Words>
  <Application>Microsoft Office PowerPoint</Application>
  <PresentationFormat>On-screen Show (4:3)</PresentationFormat>
  <Paragraphs>166</Paragraphs>
  <Slides>28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শিখনফল </vt:lpstr>
      <vt:lpstr>যা জানা দরকার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     </vt:lpstr>
      <vt:lpstr>উত্তর বলি </vt:lpstr>
      <vt:lpstr>দেবী দুর্গার প্রণাম মন্ত্রঃ  ওঁ সর্বমঙ্গলমঙ্গল্যে শিবে সর্বার্থসাধিকে ।  শরণ্যে ত্র্যম্বক গৌরি নারায়ণি নমোহস্তু তে ।। সরলার্থঃ হে দেবী সর্বমঙ্গলা, শিবা, সর্বার্থসাধিকা , শরণযোগ্যা, গৌরি , ত্রিনয়না , নারায়ণি তোমাকে নমস্কার।</vt:lpstr>
      <vt:lpstr>দেবী দুর্গার  পূজা সম্পর্কে কিছু গুরুত্বপূর্ণ তথ্য </vt:lpstr>
      <vt:lpstr># কুমারী পূজার বিশেষত্ব হচ্ছে নারীর প্রতি সম্মান প্রদর্শন । </vt:lpstr>
      <vt:lpstr>দেবী দুর্গার দশটি অস্ত্রগুলোর নাম জেনে নিই</vt:lpstr>
      <vt:lpstr> শ্রেণি মূল্যায়ন</vt:lpstr>
      <vt:lpstr>PowerPoint Presentation</vt:lpstr>
      <vt:lpstr>PowerPoint Presentation</vt:lpstr>
      <vt:lpstr>PowerPoint Presentation</vt:lpstr>
      <vt:lpstr>PowerPoint Presentation</vt:lpstr>
      <vt:lpstr>কতটুকু মনে আছে -------</vt:lpstr>
      <vt:lpstr> 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107</cp:revision>
  <dcterms:created xsi:type="dcterms:W3CDTF">2015-09-11T14:30:58Z</dcterms:created>
  <dcterms:modified xsi:type="dcterms:W3CDTF">2016-07-27T11:02:27Z</dcterms:modified>
</cp:coreProperties>
</file>